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65" r:id="rId4"/>
    <p:sldId id="281" r:id="rId5"/>
    <p:sldId id="282" r:id="rId6"/>
    <p:sldId id="283" r:id="rId7"/>
    <p:sldId id="286" r:id="rId8"/>
    <p:sldId id="285" r:id="rId9"/>
    <p:sldId id="284" r:id="rId10"/>
    <p:sldId id="280" r:id="rId11"/>
    <p:sldId id="266" r:id="rId12"/>
    <p:sldId id="278" r:id="rId13"/>
    <p:sldId id="267" r:id="rId14"/>
    <p:sldId id="279" r:id="rId15"/>
    <p:sldId id="260" r:id="rId16"/>
    <p:sldId id="287" r:id="rId17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19"/>
      <p:bold r:id="rId20"/>
    </p:embeddedFont>
    <p:embeddedFont>
      <p:font typeface="Archiv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Oswald" panose="00000500000000000000" pitchFamily="2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4D0CE2-E13E-4AA0-8E70-2658A0965B0B}">
  <a:tblStyle styleId="{784D0CE2-E13E-4AA0-8E70-2658A0965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6A2501-B89A-415E-A1BE-E0AAEB22D6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880" y="1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2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8a566a1a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8a566a1a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92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989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21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32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12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5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9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23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7711" y="-433779"/>
            <a:ext cx="9459421" cy="6011059"/>
            <a:chOff x="-157711" y="-433779"/>
            <a:chExt cx="9459421" cy="6011059"/>
          </a:xfrm>
        </p:grpSpPr>
        <p:sp>
          <p:nvSpPr>
            <p:cNvPr id="10" name="Google Shape;10;p2"/>
            <p:cNvSpPr/>
            <p:nvPr/>
          </p:nvSpPr>
          <p:spPr>
            <a:xfrm rot="10800000" flipH="1">
              <a:off x="-157711" y="4565896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57711" y="-433779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372556" y="1608363"/>
            <a:ext cx="4762800" cy="15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372556" y="3137038"/>
            <a:ext cx="4762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 amt="19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114" name="Google Shape;114;p14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 rot="528198" flipH="1">
            <a:off x="-1359606" y="472418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30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-143452" y="4724172"/>
            <a:ext cx="9430908" cy="1145093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06" name="Google Shape;206;p23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3"/>
          <p:cNvSpPr txBox="1">
            <a:spLocks noGrp="1"/>
          </p:cNvSpPr>
          <p:nvPr>
            <p:ph type="title" hasCustomPrompt="1"/>
          </p:nvPr>
        </p:nvSpPr>
        <p:spPr>
          <a:xfrm>
            <a:off x="7557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"/>
          </p:nvPr>
        </p:nvSpPr>
        <p:spPr>
          <a:xfrm>
            <a:off x="7558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2" hasCustomPrompt="1"/>
          </p:nvPr>
        </p:nvSpPr>
        <p:spPr>
          <a:xfrm>
            <a:off x="3380550" y="2304892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3"/>
          </p:nvPr>
        </p:nvSpPr>
        <p:spPr>
          <a:xfrm>
            <a:off x="3380554" y="3073808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4" hasCustomPrompt="1"/>
          </p:nvPr>
        </p:nvSpPr>
        <p:spPr>
          <a:xfrm>
            <a:off x="60052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5"/>
          </p:nvPr>
        </p:nvSpPr>
        <p:spPr>
          <a:xfrm>
            <a:off x="60053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 amt="29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 rot="719251">
            <a:off x="-3314458" y="4493587"/>
            <a:ext cx="8161065" cy="873510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227" name="Google Shape;227;p25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5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6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33" name="Google Shape;233;p26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36" name="Google Shape;236;p26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538358" flipH="1">
            <a:off x="854450" y="-339513"/>
            <a:ext cx="9465898" cy="1012039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15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rot="-528198">
            <a:off x="4088619" y="478883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8" name="Google Shape;28;p4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4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22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655650"/>
            <a:ext cx="39900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1683450"/>
            <a:ext cx="3990000" cy="2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941250" y="683563"/>
            <a:ext cx="3489600" cy="377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"/>
          <p:cNvSpPr/>
          <p:nvPr/>
        </p:nvSpPr>
        <p:spPr>
          <a:xfrm rot="5400000">
            <a:off x="-2973246" y="2206121"/>
            <a:ext cx="6023101" cy="731320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7950583" y="288516"/>
            <a:ext cx="890278" cy="4566317"/>
            <a:chOff x="7950583" y="288516"/>
            <a:chExt cx="890278" cy="4566317"/>
          </a:xfrm>
        </p:grpSpPr>
        <p:sp>
          <p:nvSpPr>
            <p:cNvPr id="58" name="Google Shape;58;p7"/>
            <p:cNvSpPr/>
            <p:nvPr/>
          </p:nvSpPr>
          <p:spPr>
            <a:xfrm>
              <a:off x="7950583" y="288516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950583" y="3964555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7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" name="Google Shape;65;p8"/>
          <p:cNvSpPr/>
          <p:nvPr/>
        </p:nvSpPr>
        <p:spPr>
          <a:xfrm rot="524770" flipH="1">
            <a:off x="2783072" y="-637267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/>
          <p:nvPr/>
        </p:nvSpPr>
        <p:spPr>
          <a:xfrm rot="524770" flipH="1">
            <a:off x="-1732503" y="4607783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 amt="18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72" name="Google Shape;72;p9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9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75" name="Google Shape;75;p9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243141" y="1838400"/>
            <a:ext cx="3158700" cy="10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3243141" y="2891100"/>
            <a:ext cx="31587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85" name="Google Shape;85;p11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88" name="Google Shape;88;p11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9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masadiahh/DSF-39-EDA.g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ahulvyasm/netflix-movies-and-tv-show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2372556" y="1469053"/>
            <a:ext cx="5211158" cy="2019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Exploratory</a:t>
            </a:r>
            <a:br>
              <a:rPr lang="en" sz="4800" dirty="0"/>
            </a:br>
            <a:r>
              <a:rPr lang="en" sz="4800" dirty="0"/>
              <a:t>Data</a:t>
            </a:r>
            <a:br>
              <a:rPr lang="en" sz="4800" dirty="0"/>
            </a:br>
            <a:r>
              <a:rPr lang="en" sz="4800" dirty="0"/>
              <a:t>Analysis </a:t>
            </a:r>
            <a:endParaRPr sz="4800"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1"/>
          </p:nvPr>
        </p:nvSpPr>
        <p:spPr>
          <a:xfrm>
            <a:off x="2372556" y="3535138"/>
            <a:ext cx="4762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Skill Fair 39.0</a:t>
            </a:r>
            <a:endParaRPr dirty="0"/>
          </a:p>
        </p:txBody>
      </p:sp>
      <p:sp>
        <p:nvSpPr>
          <p:cNvPr id="252" name="Google Shape;252;p30"/>
          <p:cNvSpPr/>
          <p:nvPr/>
        </p:nvSpPr>
        <p:spPr>
          <a:xfrm>
            <a:off x="1957844" y="2385920"/>
            <a:ext cx="212042" cy="1858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D245D-1667-4A3A-B82E-4B87A9F4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85" y="3126922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 flipH="1">
            <a:off x="814343" y="2846068"/>
            <a:ext cx="1812300" cy="3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Tidak ada yang duplikat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/>
          </p:nvPr>
        </p:nvSpPr>
        <p:spPr>
          <a:xfrm>
            <a:off x="713125" y="681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Cek Duplicate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4D530-FDD5-4F19-883B-2858A02C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43" y="1483504"/>
            <a:ext cx="4541418" cy="1133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EC483E-DC40-4C15-83DF-6D5FB874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2791534" y="1908849"/>
            <a:ext cx="4166827" cy="14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 Analytics &amp; Visualization</a:t>
            </a:r>
            <a:endParaRPr sz="5400" dirty="0"/>
          </a:p>
        </p:txBody>
      </p:sp>
      <p:sp>
        <p:nvSpPr>
          <p:cNvPr id="360" name="Google Shape;360;p40"/>
          <p:cNvSpPr/>
          <p:nvPr/>
        </p:nvSpPr>
        <p:spPr>
          <a:xfrm>
            <a:off x="2519134" y="2369799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8B47E-0CF8-41CF-812F-B84EE7CD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55" y="0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Distribusi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durasi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movie di Netflix:</a:t>
            </a:r>
            <a:b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</a:br>
            <a:endParaRPr dirty="0"/>
          </a:p>
        </p:txBody>
      </p:sp>
      <p:sp>
        <p:nvSpPr>
          <p:cNvPr id="457" name="Google Shape;457;p48"/>
          <p:cNvSpPr txBox="1"/>
          <p:nvPr/>
        </p:nvSpPr>
        <p:spPr>
          <a:xfrm>
            <a:off x="200781" y="1635509"/>
            <a:ext cx="3719100" cy="266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Sebagian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besar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film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berdurasi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antara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80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hingga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100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Durasi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paling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umum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puncak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grafik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berada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sekitar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95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Ada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beberapa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film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berdurasi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pendek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(&lt; 50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dan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panjang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(&gt; 150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),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tapi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sedikit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Distribusinya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miring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kanan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(right-skewed),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artinya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banyak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film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berdurasi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panjang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dibanding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pendek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tapi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tetap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jarang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1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Kesimpulan : Film di Netflix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umumnya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berdurasi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sekitar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1,5 jam. Film yang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pendek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atau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panjang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jarang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ditemukan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5181D57-2A21-42B2-AB09-B46A4EB4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242" y="1623647"/>
            <a:ext cx="4603293" cy="25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450DD8-EC64-4836-87EA-40485972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19" y="-122848"/>
            <a:ext cx="1208315" cy="12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4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468641" y="480068"/>
            <a:ext cx="7704000" cy="653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E3E3E3"/>
                </a:solidFill>
                <a:latin typeface="Roboto" panose="02000000000000000000" pitchFamily="2" charset="0"/>
              </a:rPr>
              <a:t>J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umlah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ditambahk</a:t>
            </a:r>
            <a:r>
              <a:rPr lang="en-US" dirty="0" err="1">
                <a:solidFill>
                  <a:srgbClr val="E3E3E3"/>
                </a:solidFill>
                <a:latin typeface="Roboto" panose="02000000000000000000" pitchFamily="2" charset="0"/>
              </a:rPr>
              <a:t>an</a:t>
            </a:r>
            <a:r>
              <a:rPr lang="en-US" dirty="0">
                <a:solidFill>
                  <a:srgbClr val="E3E3E3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E3E3E3"/>
                </a:solidFill>
                <a:latin typeface="Roboto" panose="02000000000000000000" pitchFamily="2" charset="0"/>
              </a:rPr>
              <a:t>pertahun</a:t>
            </a:r>
            <a:b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</a:b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subTitle" idx="4294967295"/>
          </p:nvPr>
        </p:nvSpPr>
        <p:spPr>
          <a:xfrm>
            <a:off x="4852032" y="1535409"/>
            <a:ext cx="4074686" cy="2709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Grafik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menunjukkan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ditambahkan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Netflix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setiap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tahunnya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Sebelum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2015,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ditambahkan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Netflix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sedikit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Mulai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2016,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mulai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meningkat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tajam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dan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mencapai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puncaknya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pada 2019.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Setelah 2019,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ditambahkan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menurun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setiap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tahun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tetapi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masih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tetap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tinggi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dibandingkan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sebelum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2016.</a:t>
            </a:r>
          </a:p>
          <a:p>
            <a:pPr marL="152400" indent="0" algn="l"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Kesimpulan: Netflix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mulai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agresif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menambahkan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sekitar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tahun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2016,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memuncak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pada 2019,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lalu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sedikit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mengurangi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laju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penambahan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konten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setelah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US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884CE4-A640-41A6-A85E-0BB1525F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2" y="1485707"/>
            <a:ext cx="4466950" cy="295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AB95-7DA3-4EDD-9473-F8F4AC67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044" y="-159133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468641" y="480068"/>
            <a:ext cx="7704000" cy="653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3E3E3"/>
                </a:solidFill>
                <a:latin typeface="Roboto" panose="02000000000000000000" pitchFamily="2" charset="0"/>
              </a:rPr>
              <a:t>Negara </a:t>
            </a:r>
            <a:r>
              <a:rPr lang="en-US" dirty="0" err="1">
                <a:solidFill>
                  <a:srgbClr val="E3E3E3"/>
                </a:solidFill>
                <a:latin typeface="Roboto" panose="02000000000000000000" pitchFamily="2" charset="0"/>
              </a:rPr>
              <a:t>Produksi</a:t>
            </a:r>
            <a:r>
              <a:rPr lang="en-US" dirty="0">
                <a:solidFill>
                  <a:srgbClr val="E3E3E3"/>
                </a:solidFill>
                <a:latin typeface="Roboto" panose="02000000000000000000" pitchFamily="2" charset="0"/>
              </a:rPr>
              <a:t> Film </a:t>
            </a:r>
            <a:r>
              <a:rPr lang="en-US" dirty="0" err="1">
                <a:solidFill>
                  <a:srgbClr val="E3E3E3"/>
                </a:solidFill>
                <a:latin typeface="Roboto" panose="02000000000000000000" pitchFamily="2" charset="0"/>
              </a:rPr>
              <a:t>Terbanyak</a:t>
            </a:r>
            <a:r>
              <a:rPr lang="en-US" dirty="0">
                <a:solidFill>
                  <a:srgbClr val="E3E3E3"/>
                </a:solidFill>
                <a:latin typeface="Roboto" panose="02000000000000000000" pitchFamily="2" charset="0"/>
              </a:rPr>
              <a:t> di Netflix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4AB95-7DA3-4EDD-9473-F8F4AC67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44" y="-159133"/>
            <a:ext cx="1208315" cy="1208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62E1A-3140-4848-8E74-3FFD64357BE4}"/>
              </a:ext>
            </a:extLst>
          </p:cNvPr>
          <p:cNvSpPr txBox="1"/>
          <p:nvPr/>
        </p:nvSpPr>
        <p:spPr>
          <a:xfrm>
            <a:off x="217283" y="1535409"/>
            <a:ext cx="34983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Amerika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Serikat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mendominasi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hampir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3.000 film,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jauh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atas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negara lain.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India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berada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posisi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kedua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sekitar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1.000 film.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Inggris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menyusul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posisi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ketiga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namun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jumlahnya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jauh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sedikit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(~400 film).</a:t>
            </a:r>
          </a:p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Negara lain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seperti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Jepang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Korea Selatan, dan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Kanada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memiliki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kontribusi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kecil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(100–250 film).</a:t>
            </a:r>
          </a:p>
          <a:p>
            <a:pPr algn="l"/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Secara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keseluruhan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, Netflix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didominasi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oleh film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produksi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Amerika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kontribusi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besar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lainnya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dari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India dan </a:t>
            </a:r>
            <a:r>
              <a:rPr lang="en-US" sz="11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Inggris</a:t>
            </a:r>
            <a:r>
              <a:rPr lang="en-US" sz="11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02058A-B75B-4C51-899F-4FD7BB6ED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71" y="1304524"/>
            <a:ext cx="4876215" cy="24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7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1468894" y="1948311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Repository on Github</a:t>
            </a:r>
            <a:endParaRPr sz="4200" dirty="0"/>
          </a:p>
        </p:txBody>
      </p:sp>
      <p:sp>
        <p:nvSpPr>
          <p:cNvPr id="292" name="Google Shape;292;p34"/>
          <p:cNvSpPr/>
          <p:nvPr/>
        </p:nvSpPr>
        <p:spPr>
          <a:xfrm>
            <a:off x="1255487" y="1948311"/>
            <a:ext cx="213408" cy="2143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F76B4B-C210-4BDB-8083-87B3EDEB8293}"/>
              </a:ext>
            </a:extLst>
          </p:cNvPr>
          <p:cNvSpPr txBox="1"/>
          <p:nvPr/>
        </p:nvSpPr>
        <p:spPr>
          <a:xfrm>
            <a:off x="1468894" y="2850441"/>
            <a:ext cx="5170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https://github.com/salmasadiahh/DSF-39-EDA.git</a:t>
            </a:r>
          </a:p>
        </p:txBody>
      </p:sp>
      <p:pic>
        <p:nvPicPr>
          <p:cNvPr id="6146" name="Picture 2" descr="Github logo - Social media &amp; Logos Icons">
            <a:extLst>
              <a:ext uri="{FF2B5EF4-FFF2-40B4-BE49-F238E27FC236}">
                <a16:creationId xmlns:a16="http://schemas.microsoft.com/office/drawing/2014/main" id="{A76FAA04-E79A-44AB-87E7-E698B2259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56" y="1042610"/>
            <a:ext cx="905701" cy="9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9F2B2-7AD3-4F3C-B38F-0B229528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79" y="0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>
            <a:spLocks noGrp="1"/>
          </p:cNvSpPr>
          <p:nvPr>
            <p:ph type="title" idx="2"/>
          </p:nvPr>
        </p:nvSpPr>
        <p:spPr>
          <a:xfrm>
            <a:off x="2120132" y="1975533"/>
            <a:ext cx="4631336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Terimakasih</a:t>
            </a:r>
            <a:endParaRPr sz="6600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5"/>
          </p:nvPr>
        </p:nvSpPr>
        <p:spPr>
          <a:xfrm>
            <a:off x="1637789" y="2798031"/>
            <a:ext cx="576345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Let’s collaborate and keep exploring!</a:t>
            </a:r>
            <a:r>
              <a:rPr lang="en-US" sz="1200" b="1" dirty="0">
                <a:latin typeface="+mn-lt"/>
              </a:rPr>
              <a:t> :)</a:t>
            </a:r>
            <a:endParaRPr sz="1200" dirty="0">
              <a:latin typeface="+mn-lt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4247114" y="1370186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51CF8-E560-4FBE-9980-E0E5AC4F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99" y="169128"/>
            <a:ext cx="1208315" cy="1208315"/>
          </a:xfrm>
          <a:prstGeom prst="rect">
            <a:avLst/>
          </a:prstGeom>
        </p:spPr>
      </p:pic>
      <p:pic>
        <p:nvPicPr>
          <p:cNvPr id="11" name="Picture 2" descr="Github logo - Social media &amp; Logos Icons">
            <a:extLst>
              <a:ext uri="{FF2B5EF4-FFF2-40B4-BE49-F238E27FC236}">
                <a16:creationId xmlns:a16="http://schemas.microsoft.com/office/drawing/2014/main" id="{89271993-FEB7-4987-BF73-64BD887F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4213982"/>
            <a:ext cx="263676" cy="26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1B9A84-037E-45BA-BCBC-2AB01DD2F4FE}"/>
              </a:ext>
            </a:extLst>
          </p:cNvPr>
          <p:cNvSpPr txBox="1"/>
          <p:nvPr/>
        </p:nvSpPr>
        <p:spPr>
          <a:xfrm>
            <a:off x="4022876" y="4259590"/>
            <a:ext cx="145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E3E3E3"/>
                </a:solidFill>
                <a:latin typeface="Roboto" panose="02000000000000000000" pitchFamily="2" charset="0"/>
              </a:rPr>
              <a:t>salmasadiahh</a:t>
            </a:r>
            <a:endParaRPr lang="en-US" sz="1050" dirty="0"/>
          </a:p>
        </p:txBody>
      </p:sp>
      <p:pic>
        <p:nvPicPr>
          <p:cNvPr id="7174" name="Picture 6" descr="Instagram White png">
            <a:extLst>
              <a:ext uri="{FF2B5EF4-FFF2-40B4-BE49-F238E27FC236}">
                <a16:creationId xmlns:a16="http://schemas.microsoft.com/office/drawing/2014/main" id="{B18A1F33-A5D1-4BBA-881E-549472B1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9" y="4253517"/>
            <a:ext cx="263676" cy="26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FA1EA2-9E80-43A7-A2B1-09B01FD315E9}"/>
              </a:ext>
            </a:extLst>
          </p:cNvPr>
          <p:cNvSpPr txBox="1"/>
          <p:nvPr/>
        </p:nvSpPr>
        <p:spPr>
          <a:xfrm>
            <a:off x="1004585" y="4250268"/>
            <a:ext cx="145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E3E3E3"/>
                </a:solidFill>
                <a:latin typeface="Roboto" panose="02000000000000000000" pitchFamily="2" charset="0"/>
              </a:rPr>
              <a:t>@salmasadiahh</a:t>
            </a:r>
            <a:endParaRPr lang="en-US" sz="1050" dirty="0"/>
          </a:p>
        </p:txBody>
      </p:sp>
      <p:pic>
        <p:nvPicPr>
          <p:cNvPr id="7176" name="Picture 8" descr="10+ Email Logo Png White Background">
            <a:extLst>
              <a:ext uri="{FF2B5EF4-FFF2-40B4-BE49-F238E27FC236}">
                <a16:creationId xmlns:a16="http://schemas.microsoft.com/office/drawing/2014/main" id="{8E0EFC12-773E-4E65-9A2D-2F5796849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56" y="4212865"/>
            <a:ext cx="315415" cy="3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752542-7E0F-4685-AFDA-0FEF71E71F75}"/>
              </a:ext>
            </a:extLst>
          </p:cNvPr>
          <p:cNvSpPr txBox="1"/>
          <p:nvPr/>
        </p:nvSpPr>
        <p:spPr>
          <a:xfrm>
            <a:off x="6850614" y="4257962"/>
            <a:ext cx="2041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E3E3E3"/>
                </a:solidFill>
                <a:latin typeface="Roboto" panose="02000000000000000000" pitchFamily="2" charset="0"/>
              </a:rPr>
              <a:t>Salmasadiahh.ll@gmail.com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610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763543" y="7232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641212" y="1382664"/>
            <a:ext cx="7704000" cy="218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b="1" dirty="0"/>
          </a:p>
          <a:p>
            <a:pPr marL="152400" indent="0">
              <a:buNone/>
            </a:pPr>
            <a:r>
              <a:rPr lang="en-US" dirty="0"/>
              <a:t>Netflix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platform streaming </a:t>
            </a:r>
            <a:r>
              <a:rPr lang="en-US" dirty="0" err="1"/>
              <a:t>terbesar</a:t>
            </a:r>
            <a:r>
              <a:rPr lang="en-US" dirty="0"/>
              <a:t> di dunia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film dan acara TV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negara.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di platform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b="1" dirty="0"/>
              <a:t>EDA (Exploratory Data Analysis)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dataset </a:t>
            </a:r>
            <a:r>
              <a:rPr lang="en-US" i="1" dirty="0"/>
              <a:t>"Netflix Movies and TV Shows"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Kaggle. 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(film </a:t>
            </a:r>
            <a:r>
              <a:rPr lang="en-US" dirty="0" err="1"/>
              <a:t>atau</a:t>
            </a:r>
            <a:r>
              <a:rPr lang="en-US" dirty="0"/>
              <a:t> TV show),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penayangan</a:t>
            </a:r>
            <a:r>
              <a:rPr lang="en-US" dirty="0"/>
              <a:t>, negara </a:t>
            </a:r>
            <a:r>
              <a:rPr lang="en-US" dirty="0" err="1"/>
              <a:t>asal</a:t>
            </a:r>
            <a:r>
              <a:rPr lang="en-US" dirty="0"/>
              <a:t>, </a:t>
            </a:r>
            <a:r>
              <a:rPr lang="en-US" dirty="0" err="1"/>
              <a:t>durasi</a:t>
            </a:r>
            <a:r>
              <a:rPr lang="en-US" dirty="0"/>
              <a:t>, dan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 err="1"/>
              <a:t>Melalui</a:t>
            </a:r>
            <a:r>
              <a:rPr lang="en-US" dirty="0"/>
              <a:t> proses EDA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dianalisis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film,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film yang </a:t>
            </a:r>
            <a:r>
              <a:rPr lang="en-US" dirty="0" err="1"/>
              <a:t>tersedia</a:t>
            </a:r>
            <a:r>
              <a:rPr lang="en-US" dirty="0"/>
              <a:t> di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Negara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film </a:t>
            </a:r>
            <a:r>
              <a:rPr lang="en-US" dirty="0" err="1"/>
              <a:t>terbanyak</a:t>
            </a:r>
            <a:r>
              <a:rPr lang="en-US" dirty="0"/>
              <a:t> di Netflix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film yang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Netflix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CFCF13-C42D-4E1E-BB43-F7FFBCD3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64591">
            <a:off x="5028889" y="3055853"/>
            <a:ext cx="5141332" cy="289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8874CF-63A6-479A-AB24-E5E20020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013" y="-130105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subTitle" idx="1"/>
          </p:nvPr>
        </p:nvSpPr>
        <p:spPr>
          <a:xfrm>
            <a:off x="755803" y="3073801"/>
            <a:ext cx="3221111" cy="56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https://www.kaggle.com/datasets/rahulvyasm/netflix-movies-and-tv-shows</a:t>
            </a:r>
            <a:endParaRPr dirty="0"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1234767" y="2304898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Sumber Data </a:t>
            </a:r>
            <a:endParaRPr sz="2600" dirty="0"/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 idx="2"/>
          </p:nvPr>
        </p:nvSpPr>
        <p:spPr>
          <a:xfrm>
            <a:off x="2325300" y="1110691"/>
            <a:ext cx="4631336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Sumber Data dan Tools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 idx="4"/>
          </p:nvPr>
        </p:nvSpPr>
        <p:spPr>
          <a:xfrm>
            <a:off x="6005296" y="2304898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Tools</a:t>
            </a:r>
            <a:endParaRPr sz="2600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5"/>
          </p:nvPr>
        </p:nvSpPr>
        <p:spPr>
          <a:xfrm>
            <a:off x="60053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Python(Pandas, Matplotlib, Seaborn)</a:t>
            </a:r>
            <a:endParaRPr dirty="0"/>
          </a:p>
        </p:txBody>
      </p:sp>
      <p:sp>
        <p:nvSpPr>
          <p:cNvPr id="353" name="Google Shape;353;p39"/>
          <p:cNvSpPr/>
          <p:nvPr/>
        </p:nvSpPr>
        <p:spPr>
          <a:xfrm>
            <a:off x="4435800" y="637086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51CF8-E560-4FBE-9980-E0E5AC4F9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99" y="169128"/>
            <a:ext cx="1208315" cy="1208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 flipH="1">
            <a:off x="814343" y="2846068"/>
            <a:ext cx="1812300" cy="3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/>
          </p:nvPr>
        </p:nvSpPr>
        <p:spPr>
          <a:xfrm>
            <a:off x="713125" y="681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 Dataset &amp; Libraries</a:t>
            </a: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EC483E-DC40-4C15-83DF-6D5FB87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7D20C-56B2-400F-B7CF-BF0EFC655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25" y="1537584"/>
            <a:ext cx="6340818" cy="18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713225" y="17021"/>
            <a:ext cx="6435061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Informasi Dataset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527F2-7054-4C3C-9BA9-9BCE4BE2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71" y="1489431"/>
            <a:ext cx="2879061" cy="315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803EF-8699-49B1-80F5-F5FFA26B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AA537C9-A922-41F2-9657-A8FC2F7B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51" y="1748164"/>
            <a:ext cx="441977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berisi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8809 baris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Sebagian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yang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hilang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non-null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kecuali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director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cast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didominasi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(string)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kecuali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release_year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yang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bertipe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int64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Kolom-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type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release_year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dan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duration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tersedia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lengkap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Secara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keseluruhan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dataset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cukup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dianalisis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namun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perlu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penanganan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kosong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beberapa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sebelum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analisis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lanjut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12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713225" y="17021"/>
            <a:ext cx="6435061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 Dataset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803EF-8699-49B1-80F5-F5FFA26B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C39C7-EBED-41E5-9953-C905E853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386" y="2571750"/>
            <a:ext cx="2072492" cy="2280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FA9E2-8916-4CE7-86AB-FD82A38EA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58" y="1010896"/>
            <a:ext cx="6740072" cy="14118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441778FA-F8A8-4C0D-87B0-81755A9DE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61" y="2720729"/>
            <a:ext cx="572225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Menampilkan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data_netflix.head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Menampilkan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5 baris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pertama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dataset.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tentang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film dan acara TV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release year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data_netflix.loc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[8]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Menampilkan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satu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baris data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berdasarkan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index ke-8,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yaitu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acara “The Great British Baking Show”.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lengkap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dari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konten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ditampilkan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dieksplorasi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memahami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pembersihan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dibutuhkan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proses EDA.</a:t>
            </a:r>
          </a:p>
        </p:txBody>
      </p:sp>
    </p:spTree>
    <p:extLst>
      <p:ext uri="{BB962C8B-B14F-4D97-AF65-F5344CB8AC3E}">
        <p14:creationId xmlns:p14="http://schemas.microsoft.com/office/powerpoint/2010/main" val="393388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 flipH="1">
            <a:off x="814343" y="2846068"/>
            <a:ext cx="1812300" cy="3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/>
          </p:nvPr>
        </p:nvSpPr>
        <p:spPr>
          <a:xfrm>
            <a:off x="713125" y="681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Mengkonversikan Tipe Data</a:t>
            </a: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EC483E-DC40-4C15-83DF-6D5FB87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3882A-0830-4EF6-B55F-E09A5B00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70" y="1585100"/>
            <a:ext cx="4940961" cy="13975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D7F683C-1175-4F4B-8ADC-085A6045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27" y="3226146"/>
            <a:ext cx="63335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dikonversikan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dahulu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agar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bisa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diproses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lanjut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seperti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analisis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berdasarkan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waktu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15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713225" y="17021"/>
            <a:ext cx="6435061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Mengekstrak Data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803EF-8699-49B1-80F5-F5FFA26B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316D5-DB53-4537-9078-479EBE8A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1476209"/>
            <a:ext cx="7003143" cy="109554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3D1DC11-CB13-41D5-8CD5-046C54BCF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50" y="2844925"/>
            <a:ext cx="7102718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pada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duration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perlu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diekstrak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karena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awalnya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berbentuk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gabungan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teks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seperti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"90 min"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"1 Season"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bisa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analisis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statistik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visualisasi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angka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durasinya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harus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dipisahkan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diubah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tipe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pemisahan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duration_value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angka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misalnya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90)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Kolom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duration_unit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satuan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misalnya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min, Season)</a:t>
            </a:r>
          </a:p>
        </p:txBody>
      </p:sp>
    </p:spTree>
    <p:extLst>
      <p:ext uri="{BB962C8B-B14F-4D97-AF65-F5344CB8AC3E}">
        <p14:creationId xmlns:p14="http://schemas.microsoft.com/office/powerpoint/2010/main" val="73251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713225" y="17021"/>
            <a:ext cx="6435061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Missing Values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803EF-8699-49B1-80F5-F5FFA26B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71" y="-113900"/>
            <a:ext cx="1208315" cy="1208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F8DDA-4579-45E0-8A56-DB794CFD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06" y="1558792"/>
            <a:ext cx="4138282" cy="700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8AA46-5971-4D20-8449-88CE4BEF4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24" y="1367706"/>
            <a:ext cx="1485689" cy="314470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D424AFF-E776-4097-AF5F-391A65C52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46" y="2840433"/>
            <a:ext cx="53525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Langkah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pertama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dilakukan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data_netflix.isnull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().sum()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untuk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mengecek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jumlah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kosong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setiap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kolom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Hasilnya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kolom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director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memiliki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2.624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nilai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kosong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cast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sebanyak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825, dan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sebanyak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830,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sedangkan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kolom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lainnya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tidak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memiliki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 yang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hilang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Untuk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mengatasi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nilai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kosong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ketiga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kolom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tersebut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diisi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teks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'Unknown'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menggunakan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fillna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parameter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inplace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=True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agar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perubahan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langsung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diterapkan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dataset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91215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ry Film Project Proposal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BEBEB"/>
      </a:lt2>
      <a:accent1>
        <a:srgbClr val="E8202B"/>
      </a:accent1>
      <a:accent2>
        <a:srgbClr val="5A33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823</Words>
  <Application>Microsoft Office PowerPoint</Application>
  <PresentationFormat>On-screen Show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Archivo</vt:lpstr>
      <vt:lpstr>Calibri</vt:lpstr>
      <vt:lpstr>Arial Unicode MS</vt:lpstr>
      <vt:lpstr>Nunito Light</vt:lpstr>
      <vt:lpstr>Oswald</vt:lpstr>
      <vt:lpstr>Arial</vt:lpstr>
      <vt:lpstr>Roboto</vt:lpstr>
      <vt:lpstr>Documentary Film Project Proposal by Slidesgo</vt:lpstr>
      <vt:lpstr>Exploratory Data Analysis </vt:lpstr>
      <vt:lpstr>Latar Belakang</vt:lpstr>
      <vt:lpstr>Sumber Data </vt:lpstr>
      <vt:lpstr>Importing Dataset &amp; Libraries</vt:lpstr>
      <vt:lpstr>Informasi Dataset</vt:lpstr>
      <vt:lpstr>Display Dataset</vt:lpstr>
      <vt:lpstr>Mengkonversikan Tipe Data</vt:lpstr>
      <vt:lpstr>Mengekstrak Data</vt:lpstr>
      <vt:lpstr>Handling Missing Values</vt:lpstr>
      <vt:lpstr>Cek Duplicate Data</vt:lpstr>
      <vt:lpstr>Data Analytics &amp; Visualization</vt:lpstr>
      <vt:lpstr>Distribusi durasi movie di Netflix: </vt:lpstr>
      <vt:lpstr>Jumlah konten yang ditambahkan pertahun </vt:lpstr>
      <vt:lpstr>Negara Produksi Film Terbanyak di Netflix</vt:lpstr>
      <vt:lpstr>Repository on Github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Salma Sadiah</dc:creator>
  <cp:lastModifiedBy>salmasadiah94@gmail.com</cp:lastModifiedBy>
  <cp:revision>1</cp:revision>
  <dcterms:modified xsi:type="dcterms:W3CDTF">2025-05-14T14:41:31Z</dcterms:modified>
</cp:coreProperties>
</file>